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9" r:id="rId1"/>
  </p:sldMasterIdLst>
  <p:sldIdLst>
    <p:sldId id="256" r:id="rId2"/>
    <p:sldId id="259" r:id="rId3"/>
    <p:sldId id="260" r:id="rId4"/>
    <p:sldId id="261" r:id="rId5"/>
    <p:sldId id="262"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83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1.jpeg>
</file>

<file path=ppt/media/image2.png>
</file>

<file path=ppt/media/image3.png>
</file>

<file path=ppt/media/image4.png>
</file>

<file path=ppt/media/image5.png>
</file>

<file path=ppt/media/image6.jpeg>
</file>

<file path=ppt/media/image7.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F29637E-0C11-4673-A54B-70A9BAD1FAE1}"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3020931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F29637E-0C11-4673-A54B-70A9BAD1FAE1}" type="datetimeFigureOut">
              <a:rPr lang="en-US" smtClean="0"/>
              <a:t>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28390340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0F29637E-0C11-4673-A54B-70A9BAD1FAE1}"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19858721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0F29637E-0C11-4673-A54B-70A9BAD1FAE1}"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359B2-953E-43B4-AA1E-56B7B701ACF3}"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3585791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F29637E-0C11-4673-A54B-70A9BAD1FAE1}"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725892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F29637E-0C11-4673-A54B-70A9BAD1FAE1}" type="datetimeFigureOut">
              <a:rPr lang="en-US" smtClean="0"/>
              <a:t>1/19/2018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8792751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F29637E-0C11-4673-A54B-70A9BAD1FAE1}" type="datetimeFigureOut">
              <a:rPr lang="en-US" smtClean="0"/>
              <a:t>1/19/2018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28670318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29637E-0C11-4673-A54B-70A9BAD1FAE1}"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39224942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29637E-0C11-4673-A54B-70A9BAD1FAE1}"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25969557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29637E-0C11-4673-A54B-70A9BAD1FAE1}"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6738838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F29637E-0C11-4673-A54B-70A9BAD1FAE1}" type="datetimeFigureOut">
              <a:rPr lang="en-US" smtClean="0"/>
              <a:t>1/19/2018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2698364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F29637E-0C11-4673-A54B-70A9BAD1FAE1}" type="datetimeFigureOut">
              <a:rPr lang="en-US" smtClean="0"/>
              <a:t>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2207169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F29637E-0C11-4673-A54B-70A9BAD1FAE1}" type="datetimeFigureOut">
              <a:rPr lang="en-US" smtClean="0"/>
              <a:t>1/19/2018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2414921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F29637E-0C11-4673-A54B-70A9BAD1FAE1}" type="datetimeFigureOut">
              <a:rPr lang="en-US" smtClean="0"/>
              <a:t>1/19/2018</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2919466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F29637E-0C11-4673-A54B-70A9BAD1FAE1}" type="datetimeFigureOut">
              <a:rPr lang="en-US" smtClean="0"/>
              <a:t>1/19/2018</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8211013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0F29637E-0C11-4673-A54B-70A9BAD1FAE1}" type="datetimeFigureOut">
              <a:rPr lang="en-US" smtClean="0"/>
              <a:t>1/19/2018</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23056659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F29637E-0C11-4673-A54B-70A9BAD1FAE1}" type="datetimeFigureOut">
              <a:rPr lang="en-US" smtClean="0"/>
              <a:t>1/19/2018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7359B2-953E-43B4-AA1E-56B7B701ACF3}" type="slidenum">
              <a:rPr lang="en-US" smtClean="0"/>
              <a:t>‹#›</a:t>
            </a:fld>
            <a:endParaRPr lang="en-US"/>
          </a:p>
        </p:txBody>
      </p:sp>
    </p:spTree>
    <p:extLst>
      <p:ext uri="{BB962C8B-B14F-4D97-AF65-F5344CB8AC3E}">
        <p14:creationId xmlns:p14="http://schemas.microsoft.com/office/powerpoint/2010/main" val="2113364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F29637E-0C11-4673-A54B-70A9BAD1FAE1}" type="datetimeFigureOut">
              <a:rPr lang="en-US" smtClean="0"/>
              <a:t>1/19/2018</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97359B2-953E-43B4-AA1E-56B7B701ACF3}" type="slidenum">
              <a:rPr lang="en-US" smtClean="0"/>
              <a:t>‹#›</a:t>
            </a:fld>
            <a:endParaRPr lang="en-US"/>
          </a:p>
        </p:txBody>
      </p:sp>
    </p:spTree>
    <p:extLst>
      <p:ext uri="{BB962C8B-B14F-4D97-AF65-F5344CB8AC3E}">
        <p14:creationId xmlns:p14="http://schemas.microsoft.com/office/powerpoint/2010/main" val="2479900023"/>
      </p:ext>
    </p:extLst>
  </p:cSld>
  <p:clrMap bg1="dk1" tx1="lt1" bg2="dk2" tx2="lt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4A8A1-8F14-40E2-9F8B-EE3C2078D551}"/>
              </a:ext>
            </a:extLst>
          </p:cNvPr>
          <p:cNvSpPr>
            <a:spLocks noGrp="1"/>
          </p:cNvSpPr>
          <p:nvPr>
            <p:ph type="ctrTitle"/>
          </p:nvPr>
        </p:nvSpPr>
        <p:spPr/>
        <p:txBody>
          <a:bodyPr/>
          <a:lstStyle/>
          <a:p>
            <a:r>
              <a:rPr lang="en-US" dirty="0"/>
              <a:t>Web Design and Development </a:t>
            </a:r>
          </a:p>
        </p:txBody>
      </p:sp>
    </p:spTree>
    <p:extLst>
      <p:ext uri="{BB962C8B-B14F-4D97-AF65-F5344CB8AC3E}">
        <p14:creationId xmlns:p14="http://schemas.microsoft.com/office/powerpoint/2010/main" val="1711816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5333B-1170-4348-843A-BB7122744FFE}"/>
              </a:ext>
            </a:extLst>
          </p:cNvPr>
          <p:cNvSpPr>
            <a:spLocks noGrp="1"/>
          </p:cNvSpPr>
          <p:nvPr>
            <p:ph type="title"/>
          </p:nvPr>
        </p:nvSpPr>
        <p:spPr>
          <a:xfrm>
            <a:off x="646111" y="452718"/>
            <a:ext cx="9404723" cy="857467"/>
          </a:xfrm>
        </p:spPr>
        <p:txBody>
          <a:bodyPr/>
          <a:lstStyle/>
          <a:p>
            <a:r>
              <a:rPr lang="en-US" dirty="0"/>
              <a:t>Front-End</a:t>
            </a:r>
          </a:p>
        </p:txBody>
      </p:sp>
      <p:pic>
        <p:nvPicPr>
          <p:cNvPr id="1026" name="Picture 2" descr="https://cms-assets.tutsplus.com/uploads/users/30/posts/27713/image/body2.jpg">
            <a:extLst>
              <a:ext uri="{FF2B5EF4-FFF2-40B4-BE49-F238E27FC236}">
                <a16:creationId xmlns:a16="http://schemas.microsoft.com/office/drawing/2014/main" id="{1878CFB8-B011-4B7C-8ED6-14708F4C5D9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28763" y="1397794"/>
            <a:ext cx="8096250" cy="47625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644042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5333B-1170-4348-843A-BB7122744FFE}"/>
              </a:ext>
            </a:extLst>
          </p:cNvPr>
          <p:cNvSpPr>
            <a:spLocks noGrp="1"/>
          </p:cNvSpPr>
          <p:nvPr>
            <p:ph type="title"/>
          </p:nvPr>
        </p:nvSpPr>
        <p:spPr>
          <a:xfrm>
            <a:off x="646111" y="452718"/>
            <a:ext cx="9404723" cy="857467"/>
          </a:xfrm>
        </p:spPr>
        <p:txBody>
          <a:bodyPr/>
          <a:lstStyle/>
          <a:p>
            <a:r>
              <a:rPr lang="en-US" b="1" dirty="0"/>
              <a:t>HTML: Hyper Text Markup Language</a:t>
            </a:r>
          </a:p>
        </p:txBody>
      </p:sp>
      <p:sp>
        <p:nvSpPr>
          <p:cNvPr id="4" name="Content Placeholder 3">
            <a:extLst>
              <a:ext uri="{FF2B5EF4-FFF2-40B4-BE49-F238E27FC236}">
                <a16:creationId xmlns:a16="http://schemas.microsoft.com/office/drawing/2014/main" id="{A55781B8-5276-4DF3-81D2-288563B8EEAC}"/>
              </a:ext>
            </a:extLst>
          </p:cNvPr>
          <p:cNvSpPr>
            <a:spLocks noGrp="1"/>
          </p:cNvSpPr>
          <p:nvPr>
            <p:ph idx="1"/>
          </p:nvPr>
        </p:nvSpPr>
        <p:spPr>
          <a:xfrm>
            <a:off x="1103312" y="2052918"/>
            <a:ext cx="8946541" cy="4195481"/>
          </a:xfrm>
        </p:spPr>
        <p:txBody>
          <a:bodyPr/>
          <a:lstStyle/>
          <a:p>
            <a:r>
              <a:rPr lang="en-US" dirty="0"/>
              <a:t>HTML is your skeleton. It determines your structure and your posture. A certain level of meaning can be derived from such a structure.</a:t>
            </a:r>
          </a:p>
          <a:p>
            <a:endParaRPr lang="en-US" dirty="0"/>
          </a:p>
        </p:txBody>
      </p:sp>
      <p:pic>
        <p:nvPicPr>
          <p:cNvPr id="2050" name="Picture 2" descr="https://cms-assets.tutsplus.com/uploads/users/30/posts/27713/image/skull.jpg">
            <a:extLst>
              <a:ext uri="{FF2B5EF4-FFF2-40B4-BE49-F238E27FC236}">
                <a16:creationId xmlns:a16="http://schemas.microsoft.com/office/drawing/2014/main" id="{18DE87D2-3519-4CF5-8250-8F8F19760B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312" y="3089009"/>
            <a:ext cx="4469986" cy="262940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1EEEA7A2-0905-46A1-8E91-4D7D957A1D2C}"/>
              </a:ext>
            </a:extLst>
          </p:cNvPr>
          <p:cNvPicPr>
            <a:picLocks noChangeAspect="1"/>
          </p:cNvPicPr>
          <p:nvPr/>
        </p:nvPicPr>
        <p:blipFill>
          <a:blip r:embed="rId3"/>
          <a:stretch>
            <a:fillRect/>
          </a:stretch>
        </p:blipFill>
        <p:spPr>
          <a:xfrm>
            <a:off x="5812179" y="3056189"/>
            <a:ext cx="3998793" cy="2662223"/>
          </a:xfrm>
          <a:prstGeom prst="rect">
            <a:avLst/>
          </a:prstGeom>
          <a:ln>
            <a:noFill/>
          </a:ln>
          <a:effectLst>
            <a:softEdge rad="112500"/>
          </a:effectLst>
        </p:spPr>
      </p:pic>
    </p:spTree>
    <p:extLst>
      <p:ext uri="{BB962C8B-B14F-4D97-AF65-F5344CB8AC3E}">
        <p14:creationId xmlns:p14="http://schemas.microsoft.com/office/powerpoint/2010/main" val="3629569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5333B-1170-4348-843A-BB7122744FFE}"/>
              </a:ext>
            </a:extLst>
          </p:cNvPr>
          <p:cNvSpPr>
            <a:spLocks noGrp="1"/>
          </p:cNvSpPr>
          <p:nvPr>
            <p:ph type="title"/>
          </p:nvPr>
        </p:nvSpPr>
        <p:spPr>
          <a:xfrm>
            <a:off x="646111" y="452718"/>
            <a:ext cx="9404723" cy="857467"/>
          </a:xfrm>
        </p:spPr>
        <p:txBody>
          <a:bodyPr/>
          <a:lstStyle/>
          <a:p>
            <a:r>
              <a:rPr lang="en-US" b="1" dirty="0"/>
              <a:t>CSS: Cascading Style Sheet</a:t>
            </a:r>
          </a:p>
        </p:txBody>
      </p:sp>
      <p:sp>
        <p:nvSpPr>
          <p:cNvPr id="4" name="Content Placeholder 3">
            <a:extLst>
              <a:ext uri="{FF2B5EF4-FFF2-40B4-BE49-F238E27FC236}">
                <a16:creationId xmlns:a16="http://schemas.microsoft.com/office/drawing/2014/main" id="{A55781B8-5276-4DF3-81D2-288563B8EEAC}"/>
              </a:ext>
            </a:extLst>
          </p:cNvPr>
          <p:cNvSpPr>
            <a:spLocks noGrp="1"/>
          </p:cNvSpPr>
          <p:nvPr>
            <p:ph idx="1"/>
          </p:nvPr>
        </p:nvSpPr>
        <p:spPr>
          <a:xfrm>
            <a:off x="1103312" y="2052918"/>
            <a:ext cx="8946541" cy="4195481"/>
          </a:xfrm>
        </p:spPr>
        <p:txBody>
          <a:bodyPr/>
          <a:lstStyle/>
          <a:p>
            <a:r>
              <a:rPr lang="en-US" dirty="0"/>
              <a:t>CSS is how you look. Hair color, eye color, skin tone, hairy, long arms, muscular, toe nail length etc. It’s even the way you style your hair, or the makeup you put on to make you look like you. </a:t>
            </a:r>
          </a:p>
        </p:txBody>
      </p:sp>
      <p:pic>
        <p:nvPicPr>
          <p:cNvPr id="3074" name="Picture 2" descr="https://cms-assets.tutsplus.com/uploads/users/30/posts/27713/image/makeup.jpg">
            <a:extLst>
              <a:ext uri="{FF2B5EF4-FFF2-40B4-BE49-F238E27FC236}">
                <a16:creationId xmlns:a16="http://schemas.microsoft.com/office/drawing/2014/main" id="{B49CD0CB-BB51-41AC-AC4D-458C23C0A5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4697" y="3242764"/>
            <a:ext cx="4208601" cy="247564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BF5D7E2C-225C-4BBD-818B-782B30683205}"/>
              </a:ext>
            </a:extLst>
          </p:cNvPr>
          <p:cNvPicPr>
            <a:picLocks noChangeAspect="1"/>
          </p:cNvPicPr>
          <p:nvPr/>
        </p:nvPicPr>
        <p:blipFill>
          <a:blip r:embed="rId3"/>
          <a:stretch>
            <a:fillRect/>
          </a:stretch>
        </p:blipFill>
        <p:spPr>
          <a:xfrm>
            <a:off x="5834683" y="3247137"/>
            <a:ext cx="3925500" cy="2471275"/>
          </a:xfrm>
          <a:prstGeom prst="rect">
            <a:avLst/>
          </a:prstGeom>
          <a:ln>
            <a:noFill/>
          </a:ln>
          <a:effectLst>
            <a:softEdge rad="112500"/>
          </a:effectLst>
        </p:spPr>
      </p:pic>
    </p:spTree>
    <p:extLst>
      <p:ext uri="{BB962C8B-B14F-4D97-AF65-F5344CB8AC3E}">
        <p14:creationId xmlns:p14="http://schemas.microsoft.com/office/powerpoint/2010/main" val="51103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5333B-1170-4348-843A-BB7122744FFE}"/>
              </a:ext>
            </a:extLst>
          </p:cNvPr>
          <p:cNvSpPr>
            <a:spLocks noGrp="1"/>
          </p:cNvSpPr>
          <p:nvPr>
            <p:ph type="title"/>
          </p:nvPr>
        </p:nvSpPr>
        <p:spPr>
          <a:xfrm>
            <a:off x="646111" y="452718"/>
            <a:ext cx="9404723" cy="857467"/>
          </a:xfrm>
        </p:spPr>
        <p:txBody>
          <a:bodyPr/>
          <a:lstStyle/>
          <a:p>
            <a:r>
              <a:rPr lang="en-US" b="1" dirty="0"/>
              <a:t>JavaScript</a:t>
            </a:r>
          </a:p>
        </p:txBody>
      </p:sp>
      <p:sp>
        <p:nvSpPr>
          <p:cNvPr id="4" name="Content Placeholder 3">
            <a:extLst>
              <a:ext uri="{FF2B5EF4-FFF2-40B4-BE49-F238E27FC236}">
                <a16:creationId xmlns:a16="http://schemas.microsoft.com/office/drawing/2014/main" id="{A55781B8-5276-4DF3-81D2-288563B8EEAC}"/>
              </a:ext>
            </a:extLst>
          </p:cNvPr>
          <p:cNvSpPr>
            <a:spLocks noGrp="1"/>
          </p:cNvSpPr>
          <p:nvPr>
            <p:ph idx="1"/>
          </p:nvPr>
        </p:nvSpPr>
        <p:spPr>
          <a:xfrm>
            <a:off x="1103312" y="2052918"/>
            <a:ext cx="8946541" cy="4195481"/>
          </a:xfrm>
        </p:spPr>
        <p:txBody>
          <a:bodyPr/>
          <a:lstStyle/>
          <a:p>
            <a:r>
              <a:rPr lang="en-US" dirty="0"/>
              <a:t>JavaScript is your mannerisms and interactions. Anything from clicking your knuckles, to blinking, smiling, coughing, the way you walk, if you decide to skip or not, it’s all about interactivity. </a:t>
            </a:r>
          </a:p>
        </p:txBody>
      </p:sp>
      <p:pic>
        <p:nvPicPr>
          <p:cNvPr id="4098" name="Picture 2" descr="https://cms-assets.tutsplus.com/uploads/users/30/posts/27713/image/walk.jpg">
            <a:extLst>
              <a:ext uri="{FF2B5EF4-FFF2-40B4-BE49-F238E27FC236}">
                <a16:creationId xmlns:a16="http://schemas.microsoft.com/office/drawing/2014/main" id="{4D09B1A4-F386-4F96-A919-EF471AA628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0175" y="3247136"/>
            <a:ext cx="4284838" cy="252049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9AB6F3B1-B687-4D86-9E57-7A52A77529CE}"/>
              </a:ext>
            </a:extLst>
          </p:cNvPr>
          <p:cNvPicPr>
            <a:picLocks noChangeAspect="1"/>
          </p:cNvPicPr>
          <p:nvPr/>
        </p:nvPicPr>
        <p:blipFill>
          <a:blip r:embed="rId3"/>
          <a:stretch>
            <a:fillRect/>
          </a:stretch>
        </p:blipFill>
        <p:spPr>
          <a:xfrm>
            <a:off x="6005016" y="3221602"/>
            <a:ext cx="4044838" cy="2546027"/>
          </a:xfrm>
          <a:prstGeom prst="rect">
            <a:avLst/>
          </a:prstGeom>
          <a:ln>
            <a:noFill/>
          </a:ln>
          <a:effectLst>
            <a:softEdge rad="112500"/>
          </a:effectLst>
        </p:spPr>
      </p:pic>
    </p:spTree>
    <p:extLst>
      <p:ext uri="{BB962C8B-B14F-4D97-AF65-F5344CB8AC3E}">
        <p14:creationId xmlns:p14="http://schemas.microsoft.com/office/powerpoint/2010/main" val="8320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TM02836342[[fn=Ion]]</Template>
  <TotalTime>292</TotalTime>
  <Words>127</Words>
  <Application>Microsoft Office PowerPoint</Application>
  <PresentationFormat>Widescreen</PresentationFormat>
  <Paragraphs>8</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Century Gothic</vt:lpstr>
      <vt:lpstr>Wingdings 3</vt:lpstr>
      <vt:lpstr>Ion</vt:lpstr>
      <vt:lpstr>Web Design and Development </vt:lpstr>
      <vt:lpstr>Front-End</vt:lpstr>
      <vt:lpstr>HTML: Hyper Text Markup Language</vt:lpstr>
      <vt:lpstr>CSS: Cascading Style Sheet</vt:lpstr>
      <vt:lpstr>JavaScript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Ahmed Elnemr</dc:creator>
  <cp:lastModifiedBy>Ahmed Elnemr</cp:lastModifiedBy>
  <cp:revision>11</cp:revision>
  <dcterms:created xsi:type="dcterms:W3CDTF">2017-10-10T12:04:56Z</dcterms:created>
  <dcterms:modified xsi:type="dcterms:W3CDTF">2018-01-19T19:06:43Z</dcterms:modified>
</cp:coreProperties>
</file>

<file path=docProps/thumbnail.jpeg>
</file>